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EF12-02D3-0C97-9407-922A780F4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5E9F1-E45D-ED6D-B0F0-AACCD6682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366F-D724-EFD9-A34C-1C3224E8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12256-DB9C-E230-6AFE-1F4D165E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0679-4AB4-B9CC-E050-8EE86502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199D-4854-C520-DDA4-CD044F79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9464B-5104-7210-34D2-88435CC22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0872-F372-94A5-59A0-215CF6EF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E7888-6905-5509-C390-32A64D5D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86A5-492E-50D3-6215-AA317030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6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894E4-E90C-E89B-AECB-8B157F3BE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32E8E-C3AF-2B98-D3C5-899788ED1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D5CDD-604F-45BD-2D92-CE8E5960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2074-6C87-1D6A-C449-263AAB05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660F-49C9-7C6F-3A32-D4D21AFB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69D9-E666-1E6E-D1D8-185E479C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F099-D985-A5E4-E543-1A8DE818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71C1-F5F8-8277-6D0C-9BAC14A3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23DB7-229C-4B12-0D7D-57EE23C9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15838-E5C7-E91B-3804-6DAA139F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6735-2448-C615-535E-136B77C8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71943-F9AB-3F6D-259F-0EE75A98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DD8D-F1DB-AEEB-B40E-8964DA21B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1ADBE-514D-2F86-FA57-271F9962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93AD-C15D-92BA-45B8-170F6DE5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2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D80F-5254-F050-E4FD-D19A7D7A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432C-DFB3-DE40-C576-E941921D6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6B806-FE21-D616-A2BE-EFDD74098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617E3-9A92-BF73-7669-8E4FCC5F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79E56-23CF-9CEF-D63D-F3E53C2F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2852F-2258-8209-F4DD-56CA6AB7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3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2E07-1C8C-37F7-0D88-AD28FBA5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AA6CB-47DA-89AD-4FF3-BD9AD7D9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0CE54-9A83-8482-1155-93A04CDA7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844DC-F150-2122-6F52-4C6EAB6E9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20CD6-926F-C9E4-9521-A979BD352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49214-D1F5-782C-E6D1-9D15958C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F1F7E-3F8D-67DB-D477-BE22A5B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3717D-5D34-5983-82EF-0AE7852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2B5B-D7B7-0598-EB42-CE54FCAA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A0544-CE1D-1E82-E2F0-6A55E661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A913E-AD3D-9C6A-1A8B-9DCFD33E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7F6DE-BB6E-DF29-5660-39222E14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AF6D8-B1F0-357C-EE70-D1714CC6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45DDF-C041-296D-6187-F6FCA751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A8A37-F1E6-B536-B311-037432E4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5216-263B-8E13-926D-5A423918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6FAB-8B53-3BBA-A89F-DE157079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3FDB4-0C2A-6B64-0F6B-C2E96F0F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3091B-FB3E-E993-366B-16FBA0C4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0CB31-0552-BCBC-9782-0FF2A868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D610A-B64D-EA91-1BD5-58AD6CB1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7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FA8-D61C-EB8A-3B44-62B436FF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5C7BA-8976-0F8D-BCED-A32CCDDAD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1A21C-95E6-1BB9-BC66-293B4FEC7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CD34-FAFF-22F8-4632-6401C1A3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F05AC-1594-1303-50C8-0F7BF1D9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3E75C-1FC3-6B69-A293-20B5998E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4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DD1BF-BA4D-3B96-107C-367DF5DE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5B947-8A04-458E-1626-110C5DE7E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5DB2D-9114-97BE-1605-C49C44125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61C62-AE0D-4217-8255-5EF3E86AC4F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A433-85BE-8DA7-1C52-736483DBA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2447A-21C0-DE51-C0BB-A16BB7657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8E2ED-002B-4900-9F34-6F6BAEC51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4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2E00-C972-363D-E20D-617BB0CE1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A7BE6-EA15-A000-6E96-1512FE191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B0B4E-4DE9-1306-D15F-D59D84D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25"/>
            <a:ext cx="12192000" cy="65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850DD-11C8-BE8E-3C23-B5C53C57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38"/>
            <a:ext cx="12192000" cy="66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F7691-21B9-0AE2-579F-24A0577E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21"/>
            <a:ext cx="12192000" cy="66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6602A-61E3-D2C3-4784-5E2A5935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41"/>
            <a:ext cx="12192000" cy="65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3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96EDF-DB12-CA80-A029-422850FB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44"/>
            <a:ext cx="12192000" cy="65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8B9E9-6D5D-4E53-3A42-491E43EF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10"/>
            <a:ext cx="12192000" cy="6600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3DAC5-B90F-FC1F-3174-087D4409C149}"/>
              </a:ext>
            </a:extLst>
          </p:cNvPr>
          <p:cNvSpPr txBox="1"/>
          <p:nvPr/>
        </p:nvSpPr>
        <p:spPr>
          <a:xfrm>
            <a:off x="8711381" y="6013327"/>
            <a:ext cx="3156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Error 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occurring at irregular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9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466DE-1C0C-4903-7248-347241AA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66"/>
          <a:stretch>
            <a:fillRect/>
          </a:stretch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54A45-DE7C-BFC7-32CC-AD9EAD1A07E2}"/>
              </a:ext>
            </a:extLst>
          </p:cNvPr>
          <p:cNvSpPr txBox="1"/>
          <p:nvPr/>
        </p:nvSpPr>
        <p:spPr>
          <a:xfrm>
            <a:off x="10117393" y="3178230"/>
            <a:ext cx="2172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(believing a cause is present when it isn't)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B7FC1-6CA5-F662-62EB-9F994FFDE295}"/>
              </a:ext>
            </a:extLst>
          </p:cNvPr>
          <p:cNvSpPr txBox="1"/>
          <p:nvPr/>
        </p:nvSpPr>
        <p:spPr>
          <a:xfrm>
            <a:off x="10326329" y="3777964"/>
            <a:ext cx="2052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(missing a cause that is actually present).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4CD31-FBB8-90C9-8C60-D8E2BA0F37ED}"/>
              </a:ext>
            </a:extLst>
          </p:cNvPr>
          <p:cNvSpPr txBox="1"/>
          <p:nvPr/>
        </p:nvSpPr>
        <p:spPr>
          <a:xfrm>
            <a:off x="7433187" y="3178230"/>
            <a:ext cx="229091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A0A0A"/>
                </a:solidFill>
                <a:effectLst/>
                <a:latin typeface="Google Sans"/>
              </a:rPr>
              <a:t>Inductive: Observe patterns, form hypotheses, develop theories</a:t>
            </a:r>
            <a:br>
              <a:rPr lang="en-US" sz="1000" dirty="0">
                <a:solidFill>
                  <a:srgbClr val="0A0A0A"/>
                </a:solidFill>
                <a:latin typeface="Google Sans"/>
              </a:rPr>
            </a:br>
            <a:r>
              <a:rPr lang="en-US" sz="1000" dirty="0">
                <a:solidFill>
                  <a:srgbClr val="0A0A0A"/>
                </a:solidFill>
                <a:latin typeface="Google Sans"/>
              </a:rPr>
              <a:t>Example: Seeing many swans are white, you infer all swans are white (until a black swan is seen).</a:t>
            </a:r>
          </a:p>
          <a:p>
            <a:r>
              <a:rPr lang="en-US" sz="1000" dirty="0">
                <a:solidFill>
                  <a:srgbClr val="0A0A0A"/>
                </a:solidFill>
                <a:latin typeface="Google Sans"/>
              </a:rPr>
              <a:t> </a:t>
            </a:r>
            <a:b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</a:br>
            <a:r>
              <a:rPr lang="en-US" sz="1000" b="0" i="0" dirty="0" err="1">
                <a:solidFill>
                  <a:srgbClr val="0A0A0A"/>
                </a:solidFill>
                <a:effectLst/>
                <a:latin typeface="Google Sans"/>
              </a:rPr>
              <a:t>deductive</a:t>
            </a:r>
            <a:r>
              <a:rPr lang="en-US" sz="1000" dirty="0" err="1"/>
              <a:t>Start</a:t>
            </a:r>
            <a:r>
              <a:rPr lang="en-US" sz="1000" dirty="0"/>
              <a:t> with a theory, test hypotheses, confirm/reject</a:t>
            </a:r>
            <a:br>
              <a:rPr lang="en-US" sz="1000" dirty="0"/>
            </a:br>
            <a:r>
              <a:rPr lang="en-US" sz="1000" dirty="0"/>
              <a:t>Example: All dogs have fur (general). Pugs are dogs (specific). Therefore, pugs have fur (specific, certain)</a:t>
            </a:r>
          </a:p>
        </p:txBody>
      </p:sp>
    </p:spTree>
    <p:extLst>
      <p:ext uri="{BB962C8B-B14F-4D97-AF65-F5344CB8AC3E}">
        <p14:creationId xmlns:p14="http://schemas.microsoft.com/office/powerpoint/2010/main" val="124565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898A7E-40E8-DDCC-B5B5-90F4D9A7F04A}"/>
              </a:ext>
            </a:extLst>
          </p:cNvPr>
          <p:cNvSpPr txBox="1"/>
          <p:nvPr/>
        </p:nvSpPr>
        <p:spPr>
          <a:xfrm>
            <a:off x="4768645" y="2892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Testing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5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A0DBC-8B2A-927A-CE88-98BB6C77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4"/>
            <a:ext cx="12192000" cy="6543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24F33-63C2-D565-62FB-313829B7DC67}"/>
              </a:ext>
            </a:extLst>
          </p:cNvPr>
          <p:cNvSpPr txBox="1"/>
          <p:nvPr/>
        </p:nvSpPr>
        <p:spPr>
          <a:xfrm>
            <a:off x="2546556" y="4542509"/>
            <a:ext cx="269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(uncertainty /randomness)</a:t>
            </a:r>
          </a:p>
        </p:txBody>
      </p:sp>
    </p:spTree>
    <p:extLst>
      <p:ext uri="{BB962C8B-B14F-4D97-AF65-F5344CB8AC3E}">
        <p14:creationId xmlns:p14="http://schemas.microsoft.com/office/powerpoint/2010/main" val="381013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CACFC-0B41-3055-75C1-82138FAD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5"/>
            <a:ext cx="12192000" cy="68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215D9-796A-CF2A-93C0-A78BB9F1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7"/>
            <a:ext cx="12192000" cy="6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8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77AF2-D126-1C84-2A13-82348FE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86"/>
            <a:ext cx="12192000" cy="65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9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F599A-7B07-BA62-0677-9F407D18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33"/>
            <a:ext cx="12192000" cy="64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5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00B2-6C2C-7B43-C39F-500543A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74"/>
            <a:ext cx="12192000" cy="65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4D28A-FF7D-D3A5-9D77-506555EC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44"/>
            <a:ext cx="12192000" cy="6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67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012D6-6EA3-1512-19C7-A9C3B349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61"/>
            <a:ext cx="12192000" cy="64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1481B-03FF-8090-C431-FAC4DB71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49"/>
            <a:ext cx="12192000" cy="66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FA59D-6D81-81EE-5D27-460D534A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71"/>
            <a:ext cx="12192000" cy="64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5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3316D-2C25-04BF-BA58-4ECB12B3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C0D33-12A1-EEDC-5674-0D9281A8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7"/>
            <a:ext cx="12192000" cy="66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11793-4299-8935-9414-B98EBCA3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65"/>
            <a:ext cx="12192000" cy="65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C741E-6C4B-6E25-CF6C-29C48F19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21"/>
            <a:ext cx="12192000" cy="65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269A6-42CA-37BA-F752-4B23C7B2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6"/>
            <a:ext cx="12192000" cy="67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F46EC-5CB2-0374-463A-656FD467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37"/>
            <a:ext cx="12192000" cy="64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4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9A0F-6875-D139-2E71-223E1995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9"/>
            <a:ext cx="12192000" cy="66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C73B7-1C42-BA72-C8CE-749486CB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5512-8A1B-2F66-A0B3-3346D69F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9"/>
            <a:ext cx="12192000" cy="66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105</Words>
  <Application>Microsoft Office PowerPoint</Application>
  <PresentationFormat>Widescreen</PresentationFormat>
  <Paragraphs>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Shree Krishna Yadav</dc:creator>
  <cp:lastModifiedBy>Shree Krishna Yadav</cp:lastModifiedBy>
  <cp:revision>4</cp:revision>
  <dcterms:created xsi:type="dcterms:W3CDTF">2026-01-21T03:36:59Z</dcterms:created>
  <dcterms:modified xsi:type="dcterms:W3CDTF">2026-01-22T10:11:27Z</dcterms:modified>
</cp:coreProperties>
</file>